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A9CD9F-B08D-E2F5-1C79-17C404F1C19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264B4FE6-53FD-5F54-B5C5-518173560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A7D0C9C6-2488-CAE3-0C10-B2B70070CC37}"/>
              </a:ext>
            </a:extLst>
          </p:cNvPr>
          <p:cNvSpPr>
            <a:spLocks noGrp="1"/>
          </p:cNvSpPr>
          <p:nvPr>
            <p:ph type="dt" sz="half" idx="10"/>
          </p:nvPr>
        </p:nvSpPr>
        <p:spPr/>
        <p:txBody>
          <a:bodyPr/>
          <a:lstStyle/>
          <a:p>
            <a:fld id="{D00CD947-A812-4DBE-83B1-CFC5814BC66B}" type="datetimeFigureOut">
              <a:rPr lang="nl-BE" smtClean="0"/>
              <a:t>7/08/2024</a:t>
            </a:fld>
            <a:endParaRPr lang="nl-BE"/>
          </a:p>
        </p:txBody>
      </p:sp>
      <p:sp>
        <p:nvSpPr>
          <p:cNvPr id="5" name="Tijdelijke aanduiding voor voettekst 4">
            <a:extLst>
              <a:ext uri="{FF2B5EF4-FFF2-40B4-BE49-F238E27FC236}">
                <a16:creationId xmlns:a16="http://schemas.microsoft.com/office/drawing/2014/main" id="{473EE45C-A85A-D638-58B9-77EF34DCB2E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8086060-61EA-B19E-78BD-FDE9ADBA123B}"/>
              </a:ext>
            </a:extLst>
          </p:cNvPr>
          <p:cNvSpPr>
            <a:spLocks noGrp="1"/>
          </p:cNvSpPr>
          <p:nvPr>
            <p:ph type="sldNum" sz="quarter" idx="12"/>
          </p:nvPr>
        </p:nvSpPr>
        <p:spPr/>
        <p:txBody>
          <a:bodyPr/>
          <a:lstStyle/>
          <a:p>
            <a:fld id="{10AB97C4-2AC9-4F13-9A96-002BF1C66964}" type="slidenum">
              <a:rPr lang="nl-BE" smtClean="0"/>
              <a:t>‹nr.›</a:t>
            </a:fld>
            <a:endParaRPr lang="nl-BE"/>
          </a:p>
        </p:txBody>
      </p:sp>
    </p:spTree>
    <p:extLst>
      <p:ext uri="{BB962C8B-B14F-4D97-AF65-F5344CB8AC3E}">
        <p14:creationId xmlns:p14="http://schemas.microsoft.com/office/powerpoint/2010/main" val="1968848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84BBC-6970-38CB-A59E-EB8391EF2622}"/>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C966CE40-E490-300B-CD60-A4254609368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472C826-6A9C-FBEE-24DC-F31545AD0B92}"/>
              </a:ext>
            </a:extLst>
          </p:cNvPr>
          <p:cNvSpPr>
            <a:spLocks noGrp="1"/>
          </p:cNvSpPr>
          <p:nvPr>
            <p:ph type="dt" sz="half" idx="10"/>
          </p:nvPr>
        </p:nvSpPr>
        <p:spPr/>
        <p:txBody>
          <a:bodyPr/>
          <a:lstStyle/>
          <a:p>
            <a:fld id="{D00CD947-A812-4DBE-83B1-CFC5814BC66B}" type="datetimeFigureOut">
              <a:rPr lang="nl-BE" smtClean="0"/>
              <a:t>7/08/2024</a:t>
            </a:fld>
            <a:endParaRPr lang="nl-BE"/>
          </a:p>
        </p:txBody>
      </p:sp>
      <p:sp>
        <p:nvSpPr>
          <p:cNvPr id="5" name="Tijdelijke aanduiding voor voettekst 4">
            <a:extLst>
              <a:ext uri="{FF2B5EF4-FFF2-40B4-BE49-F238E27FC236}">
                <a16:creationId xmlns:a16="http://schemas.microsoft.com/office/drawing/2014/main" id="{E2687908-F85E-0535-7C13-CCDCFFC0F24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0757CD7-90D3-CB31-81D2-A7DBACBCD775}"/>
              </a:ext>
            </a:extLst>
          </p:cNvPr>
          <p:cNvSpPr>
            <a:spLocks noGrp="1"/>
          </p:cNvSpPr>
          <p:nvPr>
            <p:ph type="sldNum" sz="quarter" idx="12"/>
          </p:nvPr>
        </p:nvSpPr>
        <p:spPr/>
        <p:txBody>
          <a:bodyPr/>
          <a:lstStyle/>
          <a:p>
            <a:fld id="{10AB97C4-2AC9-4F13-9A96-002BF1C66964}" type="slidenum">
              <a:rPr lang="nl-BE" smtClean="0"/>
              <a:t>‹nr.›</a:t>
            </a:fld>
            <a:endParaRPr lang="nl-BE"/>
          </a:p>
        </p:txBody>
      </p:sp>
    </p:spTree>
    <p:extLst>
      <p:ext uri="{BB962C8B-B14F-4D97-AF65-F5344CB8AC3E}">
        <p14:creationId xmlns:p14="http://schemas.microsoft.com/office/powerpoint/2010/main" val="184785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03AFFAC-D9E0-0146-52EA-A215DA50017F}"/>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5F0BFDC8-82C6-70EE-D3AC-EB6D09BF5FE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F80ECB5-A38F-7F07-4DA0-6A5AF7F8A87E}"/>
              </a:ext>
            </a:extLst>
          </p:cNvPr>
          <p:cNvSpPr>
            <a:spLocks noGrp="1"/>
          </p:cNvSpPr>
          <p:nvPr>
            <p:ph type="dt" sz="half" idx="10"/>
          </p:nvPr>
        </p:nvSpPr>
        <p:spPr/>
        <p:txBody>
          <a:bodyPr/>
          <a:lstStyle/>
          <a:p>
            <a:fld id="{D00CD947-A812-4DBE-83B1-CFC5814BC66B}" type="datetimeFigureOut">
              <a:rPr lang="nl-BE" smtClean="0"/>
              <a:t>7/08/2024</a:t>
            </a:fld>
            <a:endParaRPr lang="nl-BE"/>
          </a:p>
        </p:txBody>
      </p:sp>
      <p:sp>
        <p:nvSpPr>
          <p:cNvPr id="5" name="Tijdelijke aanduiding voor voettekst 4">
            <a:extLst>
              <a:ext uri="{FF2B5EF4-FFF2-40B4-BE49-F238E27FC236}">
                <a16:creationId xmlns:a16="http://schemas.microsoft.com/office/drawing/2014/main" id="{CAC57CB1-FFE8-8026-D871-25B145A029D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7F5F60A-77BB-C3E5-1F7F-3FF923D97E5D}"/>
              </a:ext>
            </a:extLst>
          </p:cNvPr>
          <p:cNvSpPr>
            <a:spLocks noGrp="1"/>
          </p:cNvSpPr>
          <p:nvPr>
            <p:ph type="sldNum" sz="quarter" idx="12"/>
          </p:nvPr>
        </p:nvSpPr>
        <p:spPr/>
        <p:txBody>
          <a:bodyPr/>
          <a:lstStyle/>
          <a:p>
            <a:fld id="{10AB97C4-2AC9-4F13-9A96-002BF1C66964}" type="slidenum">
              <a:rPr lang="nl-BE" smtClean="0"/>
              <a:t>‹nr.›</a:t>
            </a:fld>
            <a:endParaRPr lang="nl-BE"/>
          </a:p>
        </p:txBody>
      </p:sp>
    </p:spTree>
    <p:extLst>
      <p:ext uri="{BB962C8B-B14F-4D97-AF65-F5344CB8AC3E}">
        <p14:creationId xmlns:p14="http://schemas.microsoft.com/office/powerpoint/2010/main" val="225813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751D3-9098-F82D-5F75-81BBDE4A4184}"/>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9C978C5-B77C-776A-D60A-C98579A80C5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2EB1EEA-60D5-3EFF-8C23-EB537E3A01A4}"/>
              </a:ext>
            </a:extLst>
          </p:cNvPr>
          <p:cNvSpPr>
            <a:spLocks noGrp="1"/>
          </p:cNvSpPr>
          <p:nvPr>
            <p:ph type="dt" sz="half" idx="10"/>
          </p:nvPr>
        </p:nvSpPr>
        <p:spPr/>
        <p:txBody>
          <a:bodyPr/>
          <a:lstStyle/>
          <a:p>
            <a:fld id="{D00CD947-A812-4DBE-83B1-CFC5814BC66B}" type="datetimeFigureOut">
              <a:rPr lang="nl-BE" smtClean="0"/>
              <a:t>7/08/2024</a:t>
            </a:fld>
            <a:endParaRPr lang="nl-BE"/>
          </a:p>
        </p:txBody>
      </p:sp>
      <p:sp>
        <p:nvSpPr>
          <p:cNvPr id="5" name="Tijdelijke aanduiding voor voettekst 4">
            <a:extLst>
              <a:ext uri="{FF2B5EF4-FFF2-40B4-BE49-F238E27FC236}">
                <a16:creationId xmlns:a16="http://schemas.microsoft.com/office/drawing/2014/main" id="{A2CA9D76-EC25-4AF4-D188-E1FFEF3C07C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9ADBC94-E18D-363B-B617-8B707C33447F}"/>
              </a:ext>
            </a:extLst>
          </p:cNvPr>
          <p:cNvSpPr>
            <a:spLocks noGrp="1"/>
          </p:cNvSpPr>
          <p:nvPr>
            <p:ph type="sldNum" sz="quarter" idx="12"/>
          </p:nvPr>
        </p:nvSpPr>
        <p:spPr/>
        <p:txBody>
          <a:bodyPr/>
          <a:lstStyle/>
          <a:p>
            <a:fld id="{10AB97C4-2AC9-4F13-9A96-002BF1C66964}" type="slidenum">
              <a:rPr lang="nl-BE" smtClean="0"/>
              <a:t>‹nr.›</a:t>
            </a:fld>
            <a:endParaRPr lang="nl-BE"/>
          </a:p>
        </p:txBody>
      </p:sp>
    </p:spTree>
    <p:extLst>
      <p:ext uri="{BB962C8B-B14F-4D97-AF65-F5344CB8AC3E}">
        <p14:creationId xmlns:p14="http://schemas.microsoft.com/office/powerpoint/2010/main" val="154008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8CAEF9-F33F-D86A-388C-5802749F501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43F5A543-70DB-70C3-E6D9-5970B26F25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E07C0D2-EDE9-07B5-B067-75BFA7FA950F}"/>
              </a:ext>
            </a:extLst>
          </p:cNvPr>
          <p:cNvSpPr>
            <a:spLocks noGrp="1"/>
          </p:cNvSpPr>
          <p:nvPr>
            <p:ph type="dt" sz="half" idx="10"/>
          </p:nvPr>
        </p:nvSpPr>
        <p:spPr/>
        <p:txBody>
          <a:bodyPr/>
          <a:lstStyle/>
          <a:p>
            <a:fld id="{D00CD947-A812-4DBE-83B1-CFC5814BC66B}" type="datetimeFigureOut">
              <a:rPr lang="nl-BE" smtClean="0"/>
              <a:t>7/08/2024</a:t>
            </a:fld>
            <a:endParaRPr lang="nl-BE"/>
          </a:p>
        </p:txBody>
      </p:sp>
      <p:sp>
        <p:nvSpPr>
          <p:cNvPr id="5" name="Tijdelijke aanduiding voor voettekst 4">
            <a:extLst>
              <a:ext uri="{FF2B5EF4-FFF2-40B4-BE49-F238E27FC236}">
                <a16:creationId xmlns:a16="http://schemas.microsoft.com/office/drawing/2014/main" id="{AE68114E-FD1F-64BD-94FD-5C48CD0B0E3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8E5EA45-7E49-C243-9A35-1A67716B2961}"/>
              </a:ext>
            </a:extLst>
          </p:cNvPr>
          <p:cNvSpPr>
            <a:spLocks noGrp="1"/>
          </p:cNvSpPr>
          <p:nvPr>
            <p:ph type="sldNum" sz="quarter" idx="12"/>
          </p:nvPr>
        </p:nvSpPr>
        <p:spPr/>
        <p:txBody>
          <a:bodyPr/>
          <a:lstStyle/>
          <a:p>
            <a:fld id="{10AB97C4-2AC9-4F13-9A96-002BF1C66964}" type="slidenum">
              <a:rPr lang="nl-BE" smtClean="0"/>
              <a:t>‹nr.›</a:t>
            </a:fld>
            <a:endParaRPr lang="nl-BE"/>
          </a:p>
        </p:txBody>
      </p:sp>
    </p:spTree>
    <p:extLst>
      <p:ext uri="{BB962C8B-B14F-4D97-AF65-F5344CB8AC3E}">
        <p14:creationId xmlns:p14="http://schemas.microsoft.com/office/powerpoint/2010/main" val="3317976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D9EA4-A2F9-6A2A-3E26-83A7BB0D8189}"/>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413A5E1-A630-CE51-6885-ACF153452B5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AEA7167-1174-B441-4FA8-A0650B651F5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BD8A48BA-0526-C334-2E78-3AB64D36E228}"/>
              </a:ext>
            </a:extLst>
          </p:cNvPr>
          <p:cNvSpPr>
            <a:spLocks noGrp="1"/>
          </p:cNvSpPr>
          <p:nvPr>
            <p:ph type="dt" sz="half" idx="10"/>
          </p:nvPr>
        </p:nvSpPr>
        <p:spPr/>
        <p:txBody>
          <a:bodyPr/>
          <a:lstStyle/>
          <a:p>
            <a:fld id="{D00CD947-A812-4DBE-83B1-CFC5814BC66B}" type="datetimeFigureOut">
              <a:rPr lang="nl-BE" smtClean="0"/>
              <a:t>7/08/2024</a:t>
            </a:fld>
            <a:endParaRPr lang="nl-BE"/>
          </a:p>
        </p:txBody>
      </p:sp>
      <p:sp>
        <p:nvSpPr>
          <p:cNvPr id="6" name="Tijdelijke aanduiding voor voettekst 5">
            <a:extLst>
              <a:ext uri="{FF2B5EF4-FFF2-40B4-BE49-F238E27FC236}">
                <a16:creationId xmlns:a16="http://schemas.microsoft.com/office/drawing/2014/main" id="{7B11B6F6-4B68-8885-46A3-3092F02076B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CFD7E73-3C7C-34B7-7574-73F583614583}"/>
              </a:ext>
            </a:extLst>
          </p:cNvPr>
          <p:cNvSpPr>
            <a:spLocks noGrp="1"/>
          </p:cNvSpPr>
          <p:nvPr>
            <p:ph type="sldNum" sz="quarter" idx="12"/>
          </p:nvPr>
        </p:nvSpPr>
        <p:spPr/>
        <p:txBody>
          <a:bodyPr/>
          <a:lstStyle/>
          <a:p>
            <a:fld id="{10AB97C4-2AC9-4F13-9A96-002BF1C66964}" type="slidenum">
              <a:rPr lang="nl-BE" smtClean="0"/>
              <a:t>‹nr.›</a:t>
            </a:fld>
            <a:endParaRPr lang="nl-BE"/>
          </a:p>
        </p:txBody>
      </p:sp>
    </p:spTree>
    <p:extLst>
      <p:ext uri="{BB962C8B-B14F-4D97-AF65-F5344CB8AC3E}">
        <p14:creationId xmlns:p14="http://schemas.microsoft.com/office/powerpoint/2010/main" val="43121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40205-1CA2-5209-3659-29F2FCFE0A38}"/>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3DE43A0-EE76-2439-9FB2-5FA2443589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1272F5F-BE8F-CC53-57A4-24065A9F74A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D973153F-1BCA-B70E-A3B1-285AE17E01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65055C2-6F53-A7F0-46F9-21A5B799D01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77D4B873-CE7B-21BD-1061-6C76EAE9D23E}"/>
              </a:ext>
            </a:extLst>
          </p:cNvPr>
          <p:cNvSpPr>
            <a:spLocks noGrp="1"/>
          </p:cNvSpPr>
          <p:nvPr>
            <p:ph type="dt" sz="half" idx="10"/>
          </p:nvPr>
        </p:nvSpPr>
        <p:spPr/>
        <p:txBody>
          <a:bodyPr/>
          <a:lstStyle/>
          <a:p>
            <a:fld id="{D00CD947-A812-4DBE-83B1-CFC5814BC66B}" type="datetimeFigureOut">
              <a:rPr lang="nl-BE" smtClean="0"/>
              <a:t>7/08/2024</a:t>
            </a:fld>
            <a:endParaRPr lang="nl-BE"/>
          </a:p>
        </p:txBody>
      </p:sp>
      <p:sp>
        <p:nvSpPr>
          <p:cNvPr id="8" name="Tijdelijke aanduiding voor voettekst 7">
            <a:extLst>
              <a:ext uri="{FF2B5EF4-FFF2-40B4-BE49-F238E27FC236}">
                <a16:creationId xmlns:a16="http://schemas.microsoft.com/office/drawing/2014/main" id="{6427CD1B-DB14-3893-B551-B98BC573EE63}"/>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806FAD38-A321-4D7F-6871-9113DE5C52C7}"/>
              </a:ext>
            </a:extLst>
          </p:cNvPr>
          <p:cNvSpPr>
            <a:spLocks noGrp="1"/>
          </p:cNvSpPr>
          <p:nvPr>
            <p:ph type="sldNum" sz="quarter" idx="12"/>
          </p:nvPr>
        </p:nvSpPr>
        <p:spPr/>
        <p:txBody>
          <a:bodyPr/>
          <a:lstStyle/>
          <a:p>
            <a:fld id="{10AB97C4-2AC9-4F13-9A96-002BF1C66964}" type="slidenum">
              <a:rPr lang="nl-BE" smtClean="0"/>
              <a:t>‹nr.›</a:t>
            </a:fld>
            <a:endParaRPr lang="nl-BE"/>
          </a:p>
        </p:txBody>
      </p:sp>
    </p:spTree>
    <p:extLst>
      <p:ext uri="{BB962C8B-B14F-4D97-AF65-F5344CB8AC3E}">
        <p14:creationId xmlns:p14="http://schemas.microsoft.com/office/powerpoint/2010/main" val="2886448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78C6B-9B08-660E-DBBE-2EAFD7A1BE9B}"/>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6A21FEE4-4B2D-1FEB-1CA3-2FA903D6B3CF}"/>
              </a:ext>
            </a:extLst>
          </p:cNvPr>
          <p:cNvSpPr>
            <a:spLocks noGrp="1"/>
          </p:cNvSpPr>
          <p:nvPr>
            <p:ph type="dt" sz="half" idx="10"/>
          </p:nvPr>
        </p:nvSpPr>
        <p:spPr/>
        <p:txBody>
          <a:bodyPr/>
          <a:lstStyle/>
          <a:p>
            <a:fld id="{D00CD947-A812-4DBE-83B1-CFC5814BC66B}" type="datetimeFigureOut">
              <a:rPr lang="nl-BE" smtClean="0"/>
              <a:t>7/08/2024</a:t>
            </a:fld>
            <a:endParaRPr lang="nl-BE"/>
          </a:p>
        </p:txBody>
      </p:sp>
      <p:sp>
        <p:nvSpPr>
          <p:cNvPr id="4" name="Tijdelijke aanduiding voor voettekst 3">
            <a:extLst>
              <a:ext uri="{FF2B5EF4-FFF2-40B4-BE49-F238E27FC236}">
                <a16:creationId xmlns:a16="http://schemas.microsoft.com/office/drawing/2014/main" id="{1662F2D1-5123-548C-260D-4B385FCDEF4B}"/>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9A37C287-965A-2D24-EC9D-66CC452CCBEE}"/>
              </a:ext>
            </a:extLst>
          </p:cNvPr>
          <p:cNvSpPr>
            <a:spLocks noGrp="1"/>
          </p:cNvSpPr>
          <p:nvPr>
            <p:ph type="sldNum" sz="quarter" idx="12"/>
          </p:nvPr>
        </p:nvSpPr>
        <p:spPr/>
        <p:txBody>
          <a:bodyPr/>
          <a:lstStyle/>
          <a:p>
            <a:fld id="{10AB97C4-2AC9-4F13-9A96-002BF1C66964}" type="slidenum">
              <a:rPr lang="nl-BE" smtClean="0"/>
              <a:t>‹nr.›</a:t>
            </a:fld>
            <a:endParaRPr lang="nl-BE"/>
          </a:p>
        </p:txBody>
      </p:sp>
    </p:spTree>
    <p:extLst>
      <p:ext uri="{BB962C8B-B14F-4D97-AF65-F5344CB8AC3E}">
        <p14:creationId xmlns:p14="http://schemas.microsoft.com/office/powerpoint/2010/main" val="4048344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234CCF2-9590-2756-EB5C-824B15EB71FF}"/>
              </a:ext>
            </a:extLst>
          </p:cNvPr>
          <p:cNvSpPr>
            <a:spLocks noGrp="1"/>
          </p:cNvSpPr>
          <p:nvPr>
            <p:ph type="dt" sz="half" idx="10"/>
          </p:nvPr>
        </p:nvSpPr>
        <p:spPr/>
        <p:txBody>
          <a:bodyPr/>
          <a:lstStyle/>
          <a:p>
            <a:fld id="{D00CD947-A812-4DBE-83B1-CFC5814BC66B}" type="datetimeFigureOut">
              <a:rPr lang="nl-BE" smtClean="0"/>
              <a:t>7/08/2024</a:t>
            </a:fld>
            <a:endParaRPr lang="nl-BE"/>
          </a:p>
        </p:txBody>
      </p:sp>
      <p:sp>
        <p:nvSpPr>
          <p:cNvPr id="3" name="Tijdelijke aanduiding voor voettekst 2">
            <a:extLst>
              <a:ext uri="{FF2B5EF4-FFF2-40B4-BE49-F238E27FC236}">
                <a16:creationId xmlns:a16="http://schemas.microsoft.com/office/drawing/2014/main" id="{8082DD80-BD6E-421F-EBA5-CEC3AA10C131}"/>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988676DB-DB57-1347-2448-9341459FECAE}"/>
              </a:ext>
            </a:extLst>
          </p:cNvPr>
          <p:cNvSpPr>
            <a:spLocks noGrp="1"/>
          </p:cNvSpPr>
          <p:nvPr>
            <p:ph type="sldNum" sz="quarter" idx="12"/>
          </p:nvPr>
        </p:nvSpPr>
        <p:spPr/>
        <p:txBody>
          <a:bodyPr/>
          <a:lstStyle/>
          <a:p>
            <a:fld id="{10AB97C4-2AC9-4F13-9A96-002BF1C66964}" type="slidenum">
              <a:rPr lang="nl-BE" smtClean="0"/>
              <a:t>‹nr.›</a:t>
            </a:fld>
            <a:endParaRPr lang="nl-BE"/>
          </a:p>
        </p:txBody>
      </p:sp>
    </p:spTree>
    <p:extLst>
      <p:ext uri="{BB962C8B-B14F-4D97-AF65-F5344CB8AC3E}">
        <p14:creationId xmlns:p14="http://schemas.microsoft.com/office/powerpoint/2010/main" val="21839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11FA07-2FDF-4C80-33CD-4D4E8B895A6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36101ECE-91B9-613C-D3E2-FDC12FE0FC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0D825283-F618-7889-33D6-61D0757288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C9CA9B5-BBC8-A7F8-6A1B-3881FA4FA2B9}"/>
              </a:ext>
            </a:extLst>
          </p:cNvPr>
          <p:cNvSpPr>
            <a:spLocks noGrp="1"/>
          </p:cNvSpPr>
          <p:nvPr>
            <p:ph type="dt" sz="half" idx="10"/>
          </p:nvPr>
        </p:nvSpPr>
        <p:spPr/>
        <p:txBody>
          <a:bodyPr/>
          <a:lstStyle/>
          <a:p>
            <a:fld id="{D00CD947-A812-4DBE-83B1-CFC5814BC66B}" type="datetimeFigureOut">
              <a:rPr lang="nl-BE" smtClean="0"/>
              <a:t>7/08/2024</a:t>
            </a:fld>
            <a:endParaRPr lang="nl-BE"/>
          </a:p>
        </p:txBody>
      </p:sp>
      <p:sp>
        <p:nvSpPr>
          <p:cNvPr id="6" name="Tijdelijke aanduiding voor voettekst 5">
            <a:extLst>
              <a:ext uri="{FF2B5EF4-FFF2-40B4-BE49-F238E27FC236}">
                <a16:creationId xmlns:a16="http://schemas.microsoft.com/office/drawing/2014/main" id="{69D448D0-2142-23B2-3F27-B0709CEF33E0}"/>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77671F9-B2DA-39DF-6AAE-77D4A007D96D}"/>
              </a:ext>
            </a:extLst>
          </p:cNvPr>
          <p:cNvSpPr>
            <a:spLocks noGrp="1"/>
          </p:cNvSpPr>
          <p:nvPr>
            <p:ph type="sldNum" sz="quarter" idx="12"/>
          </p:nvPr>
        </p:nvSpPr>
        <p:spPr/>
        <p:txBody>
          <a:bodyPr/>
          <a:lstStyle/>
          <a:p>
            <a:fld id="{10AB97C4-2AC9-4F13-9A96-002BF1C66964}" type="slidenum">
              <a:rPr lang="nl-BE" smtClean="0"/>
              <a:t>‹nr.›</a:t>
            </a:fld>
            <a:endParaRPr lang="nl-BE"/>
          </a:p>
        </p:txBody>
      </p:sp>
    </p:spTree>
    <p:extLst>
      <p:ext uri="{BB962C8B-B14F-4D97-AF65-F5344CB8AC3E}">
        <p14:creationId xmlns:p14="http://schemas.microsoft.com/office/powerpoint/2010/main" val="284573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21BA5-781A-DE9D-D85E-12E115B63C7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DB8D3102-0152-985B-07CD-6EA247ACB1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443CF289-6B0B-0002-7B85-6AD1A4C04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48104CD-4C66-AEF5-B140-9020C5579E3F}"/>
              </a:ext>
            </a:extLst>
          </p:cNvPr>
          <p:cNvSpPr>
            <a:spLocks noGrp="1"/>
          </p:cNvSpPr>
          <p:nvPr>
            <p:ph type="dt" sz="half" idx="10"/>
          </p:nvPr>
        </p:nvSpPr>
        <p:spPr/>
        <p:txBody>
          <a:bodyPr/>
          <a:lstStyle/>
          <a:p>
            <a:fld id="{D00CD947-A812-4DBE-83B1-CFC5814BC66B}" type="datetimeFigureOut">
              <a:rPr lang="nl-BE" smtClean="0"/>
              <a:t>7/08/2024</a:t>
            </a:fld>
            <a:endParaRPr lang="nl-BE"/>
          </a:p>
        </p:txBody>
      </p:sp>
      <p:sp>
        <p:nvSpPr>
          <p:cNvPr id="6" name="Tijdelijke aanduiding voor voettekst 5">
            <a:extLst>
              <a:ext uri="{FF2B5EF4-FFF2-40B4-BE49-F238E27FC236}">
                <a16:creationId xmlns:a16="http://schemas.microsoft.com/office/drawing/2014/main" id="{6AB83401-44E6-F072-FDD9-D1A379770AC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320C78D-8992-E4E6-E76D-CE2D227C1E55}"/>
              </a:ext>
            </a:extLst>
          </p:cNvPr>
          <p:cNvSpPr>
            <a:spLocks noGrp="1"/>
          </p:cNvSpPr>
          <p:nvPr>
            <p:ph type="sldNum" sz="quarter" idx="12"/>
          </p:nvPr>
        </p:nvSpPr>
        <p:spPr/>
        <p:txBody>
          <a:bodyPr/>
          <a:lstStyle/>
          <a:p>
            <a:fld id="{10AB97C4-2AC9-4F13-9A96-002BF1C66964}" type="slidenum">
              <a:rPr lang="nl-BE" smtClean="0"/>
              <a:t>‹nr.›</a:t>
            </a:fld>
            <a:endParaRPr lang="nl-BE"/>
          </a:p>
        </p:txBody>
      </p:sp>
    </p:spTree>
    <p:extLst>
      <p:ext uri="{BB962C8B-B14F-4D97-AF65-F5344CB8AC3E}">
        <p14:creationId xmlns:p14="http://schemas.microsoft.com/office/powerpoint/2010/main" val="228979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694CD17-CF95-CE90-10D4-85C098844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2BA74FA-9AB2-CAB9-2C52-4565EAF494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48ABE4D-206E-1267-DD8D-C5E7386D97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CD947-A812-4DBE-83B1-CFC5814BC66B}" type="datetimeFigureOut">
              <a:rPr lang="nl-BE" smtClean="0"/>
              <a:t>7/08/2024</a:t>
            </a:fld>
            <a:endParaRPr lang="nl-BE"/>
          </a:p>
        </p:txBody>
      </p:sp>
      <p:sp>
        <p:nvSpPr>
          <p:cNvPr id="5" name="Tijdelijke aanduiding voor voettekst 4">
            <a:extLst>
              <a:ext uri="{FF2B5EF4-FFF2-40B4-BE49-F238E27FC236}">
                <a16:creationId xmlns:a16="http://schemas.microsoft.com/office/drawing/2014/main" id="{B83C1C65-4F66-B57E-1CA9-BCB4E6314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DDDA8573-4C87-29B6-C600-36A3394397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B97C4-2AC9-4F13-9A96-002BF1C66964}" type="slidenum">
              <a:rPr lang="nl-BE" smtClean="0"/>
              <a:t>‹nr.›</a:t>
            </a:fld>
            <a:endParaRPr lang="nl-BE"/>
          </a:p>
        </p:txBody>
      </p:sp>
    </p:spTree>
    <p:extLst>
      <p:ext uri="{BB962C8B-B14F-4D97-AF65-F5344CB8AC3E}">
        <p14:creationId xmlns:p14="http://schemas.microsoft.com/office/powerpoint/2010/main" val="3249292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897AC-592C-4DF8-0443-4FC94A8A53D7}"/>
              </a:ext>
            </a:extLst>
          </p:cNvPr>
          <p:cNvSpPr>
            <a:spLocks noGrp="1"/>
          </p:cNvSpPr>
          <p:nvPr>
            <p:ph type="ctrTitle"/>
          </p:nvPr>
        </p:nvSpPr>
        <p:spPr/>
        <p:txBody>
          <a:bodyPr/>
          <a:lstStyle/>
          <a:p>
            <a:r>
              <a:rPr lang="nl-BE" dirty="0"/>
              <a:t>INFOSESSIE </a:t>
            </a:r>
            <a:br>
              <a:rPr lang="nl-BE" dirty="0"/>
            </a:br>
            <a:r>
              <a:rPr lang="nl-BE" dirty="0"/>
              <a:t>Jeugd &amp; Ouders</a:t>
            </a:r>
            <a:br>
              <a:rPr lang="nl-BE" dirty="0"/>
            </a:br>
            <a:endParaRPr lang="nl-BE" sz="3200" dirty="0"/>
          </a:p>
        </p:txBody>
      </p:sp>
      <p:sp>
        <p:nvSpPr>
          <p:cNvPr id="3" name="Ondertitel 2">
            <a:extLst>
              <a:ext uri="{FF2B5EF4-FFF2-40B4-BE49-F238E27FC236}">
                <a16:creationId xmlns:a16="http://schemas.microsoft.com/office/drawing/2014/main" id="{8177BEED-6A19-BCCF-61F8-0972420E8888}"/>
              </a:ext>
            </a:extLst>
          </p:cNvPr>
          <p:cNvSpPr>
            <a:spLocks noGrp="1"/>
          </p:cNvSpPr>
          <p:nvPr>
            <p:ph type="subTitle" idx="1"/>
          </p:nvPr>
        </p:nvSpPr>
        <p:spPr/>
        <p:txBody>
          <a:bodyPr/>
          <a:lstStyle/>
          <a:p>
            <a:r>
              <a:rPr lang="nl-BE" dirty="0"/>
              <a:t>Wanneer = zaterdag 27 jan 2024 (11u30)</a:t>
            </a:r>
          </a:p>
          <a:p>
            <a:r>
              <a:rPr lang="nl-BE" dirty="0"/>
              <a:t>Plaats = Receptie </a:t>
            </a:r>
            <a:r>
              <a:rPr lang="nl-BE" dirty="0" err="1"/>
              <a:t>Westgolf</a:t>
            </a:r>
            <a:endParaRPr lang="nl-BE" dirty="0"/>
          </a:p>
        </p:txBody>
      </p:sp>
      <p:pic>
        <p:nvPicPr>
          <p:cNvPr id="4" name="Afbeelding 3">
            <a:extLst>
              <a:ext uri="{FF2B5EF4-FFF2-40B4-BE49-F238E27FC236}">
                <a16:creationId xmlns:a16="http://schemas.microsoft.com/office/drawing/2014/main" id="{F51257CC-4BB7-AB82-2259-F254453E20B0}"/>
              </a:ext>
            </a:extLst>
          </p:cNvPr>
          <p:cNvPicPr>
            <a:picLocks noChangeAspect="1"/>
          </p:cNvPicPr>
          <p:nvPr/>
        </p:nvPicPr>
        <p:blipFill>
          <a:blip r:embed="rId2"/>
          <a:stretch>
            <a:fillRect/>
          </a:stretch>
        </p:blipFill>
        <p:spPr>
          <a:xfrm>
            <a:off x="9633267" y="259715"/>
            <a:ext cx="2069465" cy="1340485"/>
          </a:xfrm>
          <a:prstGeom prst="rect">
            <a:avLst/>
          </a:prstGeom>
        </p:spPr>
      </p:pic>
    </p:spTree>
    <p:extLst>
      <p:ext uri="{BB962C8B-B14F-4D97-AF65-F5344CB8AC3E}">
        <p14:creationId xmlns:p14="http://schemas.microsoft.com/office/powerpoint/2010/main" val="3021008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DF08EB-7FEE-C43C-D3FE-2A6DC0CF02E1}"/>
              </a:ext>
            </a:extLst>
          </p:cNvPr>
          <p:cNvSpPr>
            <a:spLocks noGrp="1"/>
          </p:cNvSpPr>
          <p:nvPr>
            <p:ph type="title"/>
          </p:nvPr>
        </p:nvSpPr>
        <p:spPr/>
        <p:txBody>
          <a:bodyPr/>
          <a:lstStyle/>
          <a:p>
            <a:r>
              <a:rPr lang="nl-NL" dirty="0"/>
              <a:t>Doorstroming van BIRDIE naar EAGLE</a:t>
            </a:r>
            <a:endParaRPr lang="nl-BE" dirty="0"/>
          </a:p>
        </p:txBody>
      </p:sp>
      <p:sp>
        <p:nvSpPr>
          <p:cNvPr id="3" name="Tijdelijke aanduiding voor inhoud 2">
            <a:extLst>
              <a:ext uri="{FF2B5EF4-FFF2-40B4-BE49-F238E27FC236}">
                <a16:creationId xmlns:a16="http://schemas.microsoft.com/office/drawing/2014/main" id="{077A1323-8FDA-6F10-D2AB-006AEC8D6C4C}"/>
              </a:ext>
            </a:extLst>
          </p:cNvPr>
          <p:cNvSpPr>
            <a:spLocks noGrp="1"/>
          </p:cNvSpPr>
          <p:nvPr>
            <p:ph idx="1"/>
          </p:nvPr>
        </p:nvSpPr>
        <p:spPr/>
        <p:txBody>
          <a:bodyPr/>
          <a:lstStyle/>
          <a:p>
            <a:pPr marL="0" indent="0">
              <a:buNone/>
            </a:pPr>
            <a:r>
              <a:rPr lang="nl-NL" dirty="0"/>
              <a:t>Bij het begin van ieder jaar stroomt de jeugd volgens de indeling in leeftijdsgroepen, HDC en de behaalde sterren door naar de volgende groep. Hierin worden in principe geen uitzonderingen gemaakt</a:t>
            </a:r>
            <a:endParaRPr lang="nl-BE" dirty="0"/>
          </a:p>
        </p:txBody>
      </p:sp>
    </p:spTree>
    <p:extLst>
      <p:ext uri="{BB962C8B-B14F-4D97-AF65-F5344CB8AC3E}">
        <p14:creationId xmlns:p14="http://schemas.microsoft.com/office/powerpoint/2010/main" val="3176020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109E8F5-8F84-88DE-DF88-DB7D44046873}"/>
              </a:ext>
            </a:extLst>
          </p:cNvPr>
          <p:cNvPicPr>
            <a:picLocks noChangeAspect="1"/>
          </p:cNvPicPr>
          <p:nvPr/>
        </p:nvPicPr>
        <p:blipFill>
          <a:blip r:embed="rId2"/>
          <a:stretch>
            <a:fillRect/>
          </a:stretch>
        </p:blipFill>
        <p:spPr>
          <a:xfrm>
            <a:off x="1589665" y="1052059"/>
            <a:ext cx="4062432" cy="2860066"/>
          </a:xfrm>
          <a:prstGeom prst="rect">
            <a:avLst/>
          </a:prstGeom>
        </p:spPr>
      </p:pic>
      <p:pic>
        <p:nvPicPr>
          <p:cNvPr id="7" name="Afbeelding 6">
            <a:extLst>
              <a:ext uri="{FF2B5EF4-FFF2-40B4-BE49-F238E27FC236}">
                <a16:creationId xmlns:a16="http://schemas.microsoft.com/office/drawing/2014/main" id="{E7DB5104-BBE3-7C1A-DF0A-18B5BE8DE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548" y="2156381"/>
            <a:ext cx="4062432" cy="3046823"/>
          </a:xfrm>
          <a:prstGeom prst="rect">
            <a:avLst/>
          </a:prstGeom>
        </p:spPr>
      </p:pic>
      <p:pic>
        <p:nvPicPr>
          <p:cNvPr id="8" name="Afbeelding 7">
            <a:extLst>
              <a:ext uri="{FF2B5EF4-FFF2-40B4-BE49-F238E27FC236}">
                <a16:creationId xmlns:a16="http://schemas.microsoft.com/office/drawing/2014/main" id="{D9914B91-A6E0-C3AE-CC04-2FC6A01F7007}"/>
              </a:ext>
            </a:extLst>
          </p:cNvPr>
          <p:cNvPicPr>
            <a:picLocks noChangeAspect="1"/>
          </p:cNvPicPr>
          <p:nvPr/>
        </p:nvPicPr>
        <p:blipFill>
          <a:blip r:embed="rId4"/>
          <a:stretch>
            <a:fillRect/>
          </a:stretch>
        </p:blipFill>
        <p:spPr>
          <a:xfrm>
            <a:off x="9840979" y="4951907"/>
            <a:ext cx="2069465" cy="1340485"/>
          </a:xfrm>
          <a:prstGeom prst="rect">
            <a:avLst/>
          </a:prstGeom>
        </p:spPr>
      </p:pic>
    </p:spTree>
    <p:extLst>
      <p:ext uri="{BB962C8B-B14F-4D97-AF65-F5344CB8AC3E}">
        <p14:creationId xmlns:p14="http://schemas.microsoft.com/office/powerpoint/2010/main" val="961442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125E20-B3EC-99BF-FC7F-1AB704A42B7E}"/>
              </a:ext>
            </a:extLst>
          </p:cNvPr>
          <p:cNvSpPr>
            <a:spLocks noGrp="1"/>
          </p:cNvSpPr>
          <p:nvPr>
            <p:ph type="ctrTitle"/>
          </p:nvPr>
        </p:nvSpPr>
        <p:spPr/>
        <p:txBody>
          <a:bodyPr>
            <a:normAutofit/>
          </a:bodyPr>
          <a:lstStyle/>
          <a:p>
            <a:r>
              <a:rPr lang="nl-BE" sz="8000" dirty="0"/>
              <a:t>Fair Play</a:t>
            </a:r>
            <a:br>
              <a:rPr lang="nl-BE" sz="8000" dirty="0"/>
            </a:br>
            <a:endParaRPr lang="nl-BE" sz="8000" dirty="0"/>
          </a:p>
        </p:txBody>
      </p:sp>
      <p:sp>
        <p:nvSpPr>
          <p:cNvPr id="3" name="Ondertitel 2">
            <a:extLst>
              <a:ext uri="{FF2B5EF4-FFF2-40B4-BE49-F238E27FC236}">
                <a16:creationId xmlns:a16="http://schemas.microsoft.com/office/drawing/2014/main" id="{2B5E2E78-4052-8A19-16C5-4F98B80E8FC4}"/>
              </a:ext>
            </a:extLst>
          </p:cNvPr>
          <p:cNvSpPr>
            <a:spLocks noGrp="1"/>
          </p:cNvSpPr>
          <p:nvPr>
            <p:ph type="subTitle" idx="1"/>
          </p:nvPr>
        </p:nvSpPr>
        <p:spPr>
          <a:xfrm>
            <a:off x="1524000" y="4826524"/>
            <a:ext cx="9144000" cy="431276"/>
          </a:xfrm>
        </p:spPr>
        <p:txBody>
          <a:bodyPr/>
          <a:lstStyle/>
          <a:p>
            <a:pPr algn="r"/>
            <a:r>
              <a:rPr lang="nl-BE" dirty="0"/>
              <a:t>Zaterdag 27 jan 2024</a:t>
            </a:r>
          </a:p>
          <a:p>
            <a:pPr algn="r"/>
            <a:endParaRPr lang="nl-BE" dirty="0"/>
          </a:p>
        </p:txBody>
      </p:sp>
      <p:pic>
        <p:nvPicPr>
          <p:cNvPr id="4" name="Afbeelding 3">
            <a:extLst>
              <a:ext uri="{FF2B5EF4-FFF2-40B4-BE49-F238E27FC236}">
                <a16:creationId xmlns:a16="http://schemas.microsoft.com/office/drawing/2014/main" id="{7CC8D787-DA01-C2E9-8B74-55F8B2FA3235}"/>
              </a:ext>
            </a:extLst>
          </p:cNvPr>
          <p:cNvPicPr>
            <a:picLocks noChangeAspect="1"/>
          </p:cNvPicPr>
          <p:nvPr/>
        </p:nvPicPr>
        <p:blipFill>
          <a:blip r:embed="rId2"/>
          <a:stretch>
            <a:fillRect/>
          </a:stretch>
        </p:blipFill>
        <p:spPr>
          <a:xfrm>
            <a:off x="9633267" y="259715"/>
            <a:ext cx="2069465" cy="1340485"/>
          </a:xfrm>
          <a:prstGeom prst="rect">
            <a:avLst/>
          </a:prstGeom>
        </p:spPr>
      </p:pic>
    </p:spTree>
    <p:extLst>
      <p:ext uri="{BB962C8B-B14F-4D97-AF65-F5344CB8AC3E}">
        <p14:creationId xmlns:p14="http://schemas.microsoft.com/office/powerpoint/2010/main" val="94036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47BF640-BE55-C06F-B719-A3F9169AF092}"/>
              </a:ext>
            </a:extLst>
          </p:cNvPr>
          <p:cNvPicPr>
            <a:picLocks noChangeAspect="1"/>
          </p:cNvPicPr>
          <p:nvPr/>
        </p:nvPicPr>
        <p:blipFill>
          <a:blip r:embed="rId2"/>
          <a:stretch>
            <a:fillRect/>
          </a:stretch>
        </p:blipFill>
        <p:spPr>
          <a:xfrm>
            <a:off x="2516955" y="550846"/>
            <a:ext cx="7428321" cy="5921877"/>
          </a:xfrm>
          <a:prstGeom prst="rect">
            <a:avLst/>
          </a:prstGeom>
        </p:spPr>
      </p:pic>
    </p:spTree>
    <p:extLst>
      <p:ext uri="{BB962C8B-B14F-4D97-AF65-F5344CB8AC3E}">
        <p14:creationId xmlns:p14="http://schemas.microsoft.com/office/powerpoint/2010/main" val="1970142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F3F0C1-0A14-FD34-91EC-7BB009BE28C4}"/>
              </a:ext>
            </a:extLst>
          </p:cNvPr>
          <p:cNvSpPr>
            <a:spLocks noGrp="1"/>
          </p:cNvSpPr>
          <p:nvPr>
            <p:ph type="title"/>
          </p:nvPr>
        </p:nvSpPr>
        <p:spPr/>
        <p:txBody>
          <a:bodyPr/>
          <a:lstStyle/>
          <a:p>
            <a:r>
              <a:rPr lang="nl-BE" dirty="0"/>
              <a:t>Wie is wie?</a:t>
            </a:r>
          </a:p>
        </p:txBody>
      </p:sp>
      <p:sp>
        <p:nvSpPr>
          <p:cNvPr id="3" name="Tijdelijke aanduiding voor inhoud 2">
            <a:extLst>
              <a:ext uri="{FF2B5EF4-FFF2-40B4-BE49-F238E27FC236}">
                <a16:creationId xmlns:a16="http://schemas.microsoft.com/office/drawing/2014/main" id="{65C50B54-8F2B-11B3-FC1A-C5383CEE1502}"/>
              </a:ext>
            </a:extLst>
          </p:cNvPr>
          <p:cNvSpPr>
            <a:spLocks noGrp="1"/>
          </p:cNvSpPr>
          <p:nvPr>
            <p:ph idx="1"/>
          </p:nvPr>
        </p:nvSpPr>
        <p:spPr/>
        <p:txBody>
          <a:bodyPr>
            <a:normAutofit fontScale="62500" lnSpcReduction="20000"/>
          </a:bodyPr>
          <a:lstStyle/>
          <a:p>
            <a:r>
              <a:rPr lang="nl-NL" dirty="0"/>
              <a:t>Trainer (Instructeur): Etienne Pochet  </a:t>
            </a:r>
          </a:p>
          <a:p>
            <a:pPr lvl="1">
              <a:buFont typeface="Wingdings" panose="05000000000000000000" pitchFamily="2" charset="2"/>
              <a:buChar char="Ø"/>
            </a:pPr>
            <a:r>
              <a:rPr lang="nl-NL" dirty="0"/>
              <a:t>Is verantwoordelijk over de trainingen aan de junioren </a:t>
            </a:r>
          </a:p>
          <a:p>
            <a:pPr lvl="1">
              <a:buFont typeface="Wingdings" panose="05000000000000000000" pitchFamily="2" charset="2"/>
              <a:buChar char="Ø"/>
            </a:pPr>
            <a:r>
              <a:rPr lang="nl-NL" dirty="0"/>
              <a:t>Bepaalt de inhoud van de training (jaarplanning) </a:t>
            </a:r>
          </a:p>
          <a:p>
            <a:pPr lvl="1">
              <a:buFont typeface="Wingdings" panose="05000000000000000000" pitchFamily="2" charset="2"/>
              <a:buChar char="Ø"/>
            </a:pPr>
            <a:r>
              <a:rPr lang="nl-NL" dirty="0"/>
              <a:t>Stemt af met andere trainers over trainingen aan de </a:t>
            </a:r>
            <a:r>
              <a:rPr lang="nl-NL" dirty="0" err="1"/>
              <a:t>birdies</a:t>
            </a:r>
            <a:r>
              <a:rPr lang="nl-NL" dirty="0"/>
              <a:t> en </a:t>
            </a:r>
            <a:r>
              <a:rPr lang="nl-NL" dirty="0" err="1"/>
              <a:t>eagles</a:t>
            </a:r>
            <a:r>
              <a:rPr lang="nl-NL" dirty="0"/>
              <a:t> </a:t>
            </a:r>
          </a:p>
          <a:p>
            <a:r>
              <a:rPr lang="nl-NL" dirty="0"/>
              <a:t>Initiator-trainer: Arnaud Van </a:t>
            </a:r>
            <a:r>
              <a:rPr lang="nl-NL" dirty="0" err="1"/>
              <a:t>Soon</a:t>
            </a:r>
            <a:endParaRPr lang="nl-NL" dirty="0"/>
          </a:p>
          <a:p>
            <a:pPr lvl="1">
              <a:buFont typeface="Wingdings" panose="05000000000000000000" pitchFamily="2" charset="2"/>
              <a:buChar char="Ø"/>
            </a:pPr>
            <a:r>
              <a:rPr lang="nl-NL" dirty="0"/>
              <a:t>Bepaalt samen met trainer het verloop van de training</a:t>
            </a:r>
          </a:p>
          <a:p>
            <a:pPr lvl="1">
              <a:buFont typeface="Wingdings" panose="05000000000000000000" pitchFamily="2" charset="2"/>
              <a:buChar char="Ø"/>
            </a:pPr>
            <a:r>
              <a:rPr lang="nl-NL" dirty="0"/>
              <a:t>Assisteert waar nodig om de training goed te laten verlopen helpt met opbouwen en opruimen van trainingsmaterialen </a:t>
            </a:r>
          </a:p>
          <a:p>
            <a:pPr lvl="1">
              <a:buFont typeface="Wingdings" panose="05000000000000000000" pitchFamily="2" charset="2"/>
              <a:buChar char="Ø"/>
            </a:pPr>
            <a:r>
              <a:rPr lang="nl-NL" dirty="0"/>
              <a:t>Geef trainingen aan beide groepen </a:t>
            </a:r>
          </a:p>
          <a:p>
            <a:r>
              <a:rPr lang="nl-NL" dirty="0"/>
              <a:t>Juniorcaptain: </a:t>
            </a:r>
            <a:r>
              <a:rPr lang="nl-NL" dirty="0" err="1"/>
              <a:t>Rouvin</a:t>
            </a:r>
            <a:r>
              <a:rPr lang="nl-NL" dirty="0"/>
              <a:t> </a:t>
            </a:r>
            <a:r>
              <a:rPr lang="nl-NL" dirty="0" err="1"/>
              <a:t>Kalter</a:t>
            </a:r>
            <a:r>
              <a:rPr lang="nl-NL" dirty="0"/>
              <a:t> </a:t>
            </a:r>
          </a:p>
          <a:p>
            <a:pPr lvl="1">
              <a:buFont typeface="Wingdings" panose="05000000000000000000" pitchFamily="2" charset="2"/>
              <a:buChar char="Ø"/>
            </a:pPr>
            <a:r>
              <a:rPr lang="nl-NL" dirty="0"/>
              <a:t>Is verantwoordelijk voor de afstemming van programma’s binnen de groep waarvan hij coördinator is</a:t>
            </a:r>
          </a:p>
          <a:p>
            <a:pPr lvl="1">
              <a:buFont typeface="Wingdings" panose="05000000000000000000" pitchFamily="2" charset="2"/>
              <a:buChar char="Ø"/>
            </a:pPr>
            <a:r>
              <a:rPr lang="nl-NL" dirty="0"/>
              <a:t>Zet de grote lijnen uit voor die groep </a:t>
            </a:r>
          </a:p>
          <a:p>
            <a:pPr lvl="1">
              <a:buFont typeface="Wingdings" panose="05000000000000000000" pitchFamily="2" charset="2"/>
              <a:buChar char="Ø"/>
            </a:pPr>
            <a:r>
              <a:rPr lang="nl-NL" dirty="0"/>
              <a:t>Organiseert samen met de trainers (ook met de sportcommissie) de competitiewedstrijden (ploegopstelling, vervoer, wedstrijdbegeleiding) voor die groep</a:t>
            </a:r>
          </a:p>
          <a:p>
            <a:pPr lvl="1">
              <a:buFont typeface="Wingdings" panose="05000000000000000000" pitchFamily="2" charset="2"/>
              <a:buChar char="Ø"/>
            </a:pPr>
            <a:r>
              <a:rPr lang="nl-NL" dirty="0"/>
              <a:t>Houdt het overzicht over de junioren en is het aanspreekpunt voor die groep</a:t>
            </a:r>
          </a:p>
          <a:p>
            <a:pPr lvl="1">
              <a:buFont typeface="Wingdings" panose="05000000000000000000" pitchFamily="2" charset="2"/>
              <a:buChar char="Ø"/>
            </a:pPr>
            <a:r>
              <a:rPr lang="nl-NL" dirty="0"/>
              <a:t>Assisteert waar nodig om de training goed te laten verlopen helpt met opbouwen en opruimen van trainingsmaterialen </a:t>
            </a:r>
          </a:p>
          <a:p>
            <a:r>
              <a:rPr lang="nl-NL" dirty="0"/>
              <a:t>Jeugdwedstrijdsecretaris en coördinator (Olivia en </a:t>
            </a:r>
            <a:r>
              <a:rPr lang="nl-NL" dirty="0" err="1"/>
              <a:t>Rouvin</a:t>
            </a:r>
            <a:r>
              <a:rPr lang="nl-NL" dirty="0"/>
              <a:t>) </a:t>
            </a:r>
          </a:p>
          <a:p>
            <a:pPr lvl="1">
              <a:buFont typeface="Wingdings" panose="05000000000000000000" pitchFamily="2" charset="2"/>
              <a:buChar char="Ø"/>
            </a:pPr>
            <a:r>
              <a:rPr lang="nl-NL" dirty="0"/>
              <a:t>Bepalen de kalender in functie van de club.</a:t>
            </a:r>
            <a:endParaRPr lang="nl-BE" dirty="0"/>
          </a:p>
        </p:txBody>
      </p:sp>
    </p:spTree>
    <p:extLst>
      <p:ext uri="{BB962C8B-B14F-4D97-AF65-F5344CB8AC3E}">
        <p14:creationId xmlns:p14="http://schemas.microsoft.com/office/powerpoint/2010/main" val="396870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29AF91-935A-EF46-39F0-9D3EDE2D3560}"/>
              </a:ext>
            </a:extLst>
          </p:cNvPr>
          <p:cNvSpPr>
            <a:spLocks noGrp="1"/>
          </p:cNvSpPr>
          <p:nvPr>
            <p:ph type="title"/>
          </p:nvPr>
        </p:nvSpPr>
        <p:spPr/>
        <p:txBody>
          <a:bodyPr/>
          <a:lstStyle/>
          <a:p>
            <a:r>
              <a:rPr lang="nl-BE" dirty="0"/>
              <a:t>API: AANSPREEKPERSOON INTEGRITEIT</a:t>
            </a:r>
          </a:p>
        </p:txBody>
      </p:sp>
      <p:sp>
        <p:nvSpPr>
          <p:cNvPr id="3" name="Tijdelijke aanduiding voor inhoud 2">
            <a:extLst>
              <a:ext uri="{FF2B5EF4-FFF2-40B4-BE49-F238E27FC236}">
                <a16:creationId xmlns:a16="http://schemas.microsoft.com/office/drawing/2014/main" id="{E30159BA-F1A3-B9AA-0E07-48AF59AE131E}"/>
              </a:ext>
            </a:extLst>
          </p:cNvPr>
          <p:cNvSpPr>
            <a:spLocks noGrp="1"/>
          </p:cNvSpPr>
          <p:nvPr>
            <p:ph idx="1"/>
          </p:nvPr>
        </p:nvSpPr>
        <p:spPr/>
        <p:txBody>
          <a:bodyPr/>
          <a:lstStyle/>
          <a:p>
            <a:pPr marL="0" indent="0">
              <a:buNone/>
            </a:pPr>
            <a:r>
              <a:rPr lang="nl-NL" dirty="0"/>
              <a:t>WIE? Nicole </a:t>
            </a:r>
            <a:r>
              <a:rPr lang="nl-NL" dirty="0" err="1"/>
              <a:t>Loquet</a:t>
            </a:r>
            <a:r>
              <a:rPr lang="nl-NL" dirty="0"/>
              <a:t> (Club Captain) en Geert </a:t>
            </a:r>
            <a:r>
              <a:rPr lang="nl-NL" dirty="0" err="1"/>
              <a:t>Decat</a:t>
            </a:r>
            <a:r>
              <a:rPr lang="nl-NL" dirty="0"/>
              <a:t> </a:t>
            </a:r>
          </a:p>
          <a:p>
            <a:endParaRPr lang="nl-NL" dirty="0"/>
          </a:p>
          <a:p>
            <a:pPr marL="0" indent="0">
              <a:buNone/>
            </a:pPr>
            <a:r>
              <a:rPr lang="nl-NL" dirty="0"/>
              <a:t>TAAK? Vertrouwenspersonen of persoon waarbij iedereen in alle discretie en vertrouwen terecht kunnen. In het huidige tijdsbeeld kan dit ook geassocieerd worden met seksueel grensoverschrijdend gedrag, pestgedrag onder de sporters, roddels waaronder jongeren maar ook volwassenen kunnen lijden. In 1 woord een verruiming van de vertrouwenspersoon van vroeger. </a:t>
            </a:r>
            <a:endParaRPr lang="nl-BE" dirty="0"/>
          </a:p>
        </p:txBody>
      </p:sp>
    </p:spTree>
    <p:extLst>
      <p:ext uri="{BB962C8B-B14F-4D97-AF65-F5344CB8AC3E}">
        <p14:creationId xmlns:p14="http://schemas.microsoft.com/office/powerpoint/2010/main" val="533727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11FD59-0438-EC14-F3DF-30CF653FE9B1}"/>
              </a:ext>
            </a:extLst>
          </p:cNvPr>
          <p:cNvSpPr>
            <a:spLocks noGrp="1"/>
          </p:cNvSpPr>
          <p:nvPr>
            <p:ph type="title"/>
          </p:nvPr>
        </p:nvSpPr>
        <p:spPr/>
        <p:txBody>
          <a:bodyPr/>
          <a:lstStyle/>
          <a:p>
            <a:r>
              <a:rPr lang="nl-BE" dirty="0"/>
              <a:t>INDELING GROEPEN</a:t>
            </a:r>
          </a:p>
        </p:txBody>
      </p:sp>
      <p:pic>
        <p:nvPicPr>
          <p:cNvPr id="5" name="Tijdelijke aanduiding voor inhoud 4">
            <a:extLst>
              <a:ext uri="{FF2B5EF4-FFF2-40B4-BE49-F238E27FC236}">
                <a16:creationId xmlns:a16="http://schemas.microsoft.com/office/drawing/2014/main" id="{A4F131F0-10AE-6D95-4022-2F3EB5779C36}"/>
              </a:ext>
            </a:extLst>
          </p:cNvPr>
          <p:cNvPicPr>
            <a:picLocks noGrp="1" noChangeAspect="1"/>
          </p:cNvPicPr>
          <p:nvPr>
            <p:ph idx="1"/>
          </p:nvPr>
        </p:nvPicPr>
        <p:blipFill>
          <a:blip r:embed="rId2"/>
          <a:stretch>
            <a:fillRect/>
          </a:stretch>
        </p:blipFill>
        <p:spPr>
          <a:xfrm>
            <a:off x="2146750" y="1583691"/>
            <a:ext cx="7195652" cy="4543732"/>
          </a:xfrm>
        </p:spPr>
      </p:pic>
    </p:spTree>
    <p:extLst>
      <p:ext uri="{BB962C8B-B14F-4D97-AF65-F5344CB8AC3E}">
        <p14:creationId xmlns:p14="http://schemas.microsoft.com/office/powerpoint/2010/main" val="135927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9902FA-FA4D-2A05-56C2-2CA2F8B76676}"/>
              </a:ext>
            </a:extLst>
          </p:cNvPr>
          <p:cNvSpPr>
            <a:spLocks noGrp="1"/>
          </p:cNvSpPr>
          <p:nvPr>
            <p:ph type="title"/>
          </p:nvPr>
        </p:nvSpPr>
        <p:spPr/>
        <p:txBody>
          <a:bodyPr/>
          <a:lstStyle/>
          <a:p>
            <a:r>
              <a:rPr lang="nl-BE" dirty="0"/>
              <a:t>PROGRAMMA BIRDIES (I)</a:t>
            </a:r>
          </a:p>
        </p:txBody>
      </p:sp>
      <p:pic>
        <p:nvPicPr>
          <p:cNvPr id="5" name="Tijdelijke aanduiding voor inhoud 4">
            <a:extLst>
              <a:ext uri="{FF2B5EF4-FFF2-40B4-BE49-F238E27FC236}">
                <a16:creationId xmlns:a16="http://schemas.microsoft.com/office/drawing/2014/main" id="{1AE928BF-746C-556C-033C-BE541B9D197F}"/>
              </a:ext>
            </a:extLst>
          </p:cNvPr>
          <p:cNvPicPr>
            <a:picLocks noGrp="1" noChangeAspect="1"/>
          </p:cNvPicPr>
          <p:nvPr>
            <p:ph idx="1"/>
          </p:nvPr>
        </p:nvPicPr>
        <p:blipFill>
          <a:blip r:embed="rId2"/>
          <a:stretch>
            <a:fillRect/>
          </a:stretch>
        </p:blipFill>
        <p:spPr>
          <a:xfrm>
            <a:off x="1941923" y="1363711"/>
            <a:ext cx="7965648" cy="5146897"/>
          </a:xfrm>
        </p:spPr>
      </p:pic>
    </p:spTree>
    <p:extLst>
      <p:ext uri="{BB962C8B-B14F-4D97-AF65-F5344CB8AC3E}">
        <p14:creationId xmlns:p14="http://schemas.microsoft.com/office/powerpoint/2010/main" val="1332785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9902FA-FA4D-2A05-56C2-2CA2F8B76676}"/>
              </a:ext>
            </a:extLst>
          </p:cNvPr>
          <p:cNvSpPr>
            <a:spLocks noGrp="1"/>
          </p:cNvSpPr>
          <p:nvPr>
            <p:ph type="title"/>
          </p:nvPr>
        </p:nvSpPr>
        <p:spPr/>
        <p:txBody>
          <a:bodyPr/>
          <a:lstStyle/>
          <a:p>
            <a:r>
              <a:rPr lang="nl-BE" dirty="0"/>
              <a:t>PROGRAMMA BIRDIES (II)</a:t>
            </a:r>
          </a:p>
        </p:txBody>
      </p:sp>
      <p:pic>
        <p:nvPicPr>
          <p:cNvPr id="7" name="Tijdelijke aanduiding voor inhoud 6">
            <a:extLst>
              <a:ext uri="{FF2B5EF4-FFF2-40B4-BE49-F238E27FC236}">
                <a16:creationId xmlns:a16="http://schemas.microsoft.com/office/drawing/2014/main" id="{7906205C-2B82-A613-D208-82D9B36B4214}"/>
              </a:ext>
            </a:extLst>
          </p:cNvPr>
          <p:cNvPicPr>
            <a:picLocks noGrp="1" noChangeAspect="1"/>
          </p:cNvPicPr>
          <p:nvPr>
            <p:ph idx="1"/>
          </p:nvPr>
        </p:nvPicPr>
        <p:blipFill>
          <a:blip r:embed="rId2"/>
          <a:stretch>
            <a:fillRect/>
          </a:stretch>
        </p:blipFill>
        <p:spPr>
          <a:xfrm>
            <a:off x="1467093" y="1913641"/>
            <a:ext cx="9656535" cy="4355131"/>
          </a:xfrm>
        </p:spPr>
      </p:pic>
    </p:spTree>
    <p:extLst>
      <p:ext uri="{BB962C8B-B14F-4D97-AF65-F5344CB8AC3E}">
        <p14:creationId xmlns:p14="http://schemas.microsoft.com/office/powerpoint/2010/main" val="1313006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873DB5-A69B-801D-93C3-5FF944C85FA1}"/>
              </a:ext>
            </a:extLst>
          </p:cNvPr>
          <p:cNvSpPr>
            <a:spLocks noGrp="1"/>
          </p:cNvSpPr>
          <p:nvPr>
            <p:ph type="title"/>
          </p:nvPr>
        </p:nvSpPr>
        <p:spPr/>
        <p:txBody>
          <a:bodyPr/>
          <a:lstStyle/>
          <a:p>
            <a:r>
              <a:rPr lang="nl-BE" dirty="0"/>
              <a:t>PROGRAMMA EAGLES (I) </a:t>
            </a:r>
          </a:p>
        </p:txBody>
      </p:sp>
      <p:sp>
        <p:nvSpPr>
          <p:cNvPr id="3" name="Tijdelijke aanduiding voor inhoud 2">
            <a:extLst>
              <a:ext uri="{FF2B5EF4-FFF2-40B4-BE49-F238E27FC236}">
                <a16:creationId xmlns:a16="http://schemas.microsoft.com/office/drawing/2014/main" id="{3D7B001C-DEAC-17F3-EEF8-82B8B9E9B52F}"/>
              </a:ext>
            </a:extLst>
          </p:cNvPr>
          <p:cNvSpPr>
            <a:spLocks noGrp="1"/>
          </p:cNvSpPr>
          <p:nvPr>
            <p:ph idx="1"/>
          </p:nvPr>
        </p:nvSpPr>
        <p:spPr/>
        <p:txBody>
          <a:bodyPr/>
          <a:lstStyle/>
          <a:p>
            <a:pPr marL="0" indent="0" algn="ctr">
              <a:buNone/>
            </a:pPr>
            <a:r>
              <a:rPr lang="nl-NL" sz="5400" dirty="0"/>
              <a:t>VISIE</a:t>
            </a:r>
            <a:r>
              <a:rPr lang="nl-NL" dirty="0"/>
              <a:t> </a:t>
            </a:r>
          </a:p>
          <a:p>
            <a:pPr marL="0" indent="0">
              <a:buNone/>
            </a:pPr>
            <a:r>
              <a:rPr lang="nl-NL" dirty="0"/>
              <a:t>Bij deze leeftijd moeten de basisvaardigheden herhaald en verder ontwikkeld worden. Het aanleren van nieuwe technieken is noodzakelijk en het verder ontwikkelen van de vaardigheden. Coursmanagement en coaching op het terrein en mentaal aspect aanleren. Skills en </a:t>
            </a:r>
            <a:r>
              <a:rPr lang="nl-NL" dirty="0" err="1"/>
              <a:t>drills</a:t>
            </a:r>
            <a:r>
              <a:rPr lang="nl-NL" dirty="0"/>
              <a:t> van </a:t>
            </a:r>
            <a:r>
              <a:rPr lang="nl-NL" dirty="0" err="1"/>
              <a:t>Golfvlaanderen</a:t>
            </a:r>
            <a:r>
              <a:rPr lang="nl-NL" dirty="0"/>
              <a:t> afleggen om de evolutie van de junioren te meten.</a:t>
            </a:r>
            <a:endParaRPr lang="nl-BE" dirty="0"/>
          </a:p>
        </p:txBody>
      </p:sp>
    </p:spTree>
    <p:extLst>
      <p:ext uri="{BB962C8B-B14F-4D97-AF65-F5344CB8AC3E}">
        <p14:creationId xmlns:p14="http://schemas.microsoft.com/office/powerpoint/2010/main" val="26336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5DA12-6684-FD40-DC2A-9C9B2EAAF62D}"/>
              </a:ext>
            </a:extLst>
          </p:cNvPr>
          <p:cNvSpPr>
            <a:spLocks noGrp="1"/>
          </p:cNvSpPr>
          <p:nvPr>
            <p:ph type="title"/>
          </p:nvPr>
        </p:nvSpPr>
        <p:spPr/>
        <p:txBody>
          <a:bodyPr/>
          <a:lstStyle/>
          <a:p>
            <a:r>
              <a:rPr lang="nl-BE" dirty="0"/>
              <a:t>PROGRAMMA EAGLES (II) </a:t>
            </a:r>
          </a:p>
        </p:txBody>
      </p:sp>
      <p:pic>
        <p:nvPicPr>
          <p:cNvPr id="5" name="Tijdelijke aanduiding voor inhoud 4">
            <a:extLst>
              <a:ext uri="{FF2B5EF4-FFF2-40B4-BE49-F238E27FC236}">
                <a16:creationId xmlns:a16="http://schemas.microsoft.com/office/drawing/2014/main" id="{560A37AF-C6F0-450A-6716-DDE93D57DD69}"/>
              </a:ext>
            </a:extLst>
          </p:cNvPr>
          <p:cNvPicPr>
            <a:picLocks noGrp="1" noChangeAspect="1"/>
          </p:cNvPicPr>
          <p:nvPr>
            <p:ph idx="1"/>
          </p:nvPr>
        </p:nvPicPr>
        <p:blipFill>
          <a:blip r:embed="rId2"/>
          <a:stretch>
            <a:fillRect/>
          </a:stretch>
        </p:blipFill>
        <p:spPr>
          <a:xfrm>
            <a:off x="1659117" y="1542545"/>
            <a:ext cx="8355006" cy="4754561"/>
          </a:xfrm>
        </p:spPr>
      </p:pic>
    </p:spTree>
    <p:extLst>
      <p:ext uri="{BB962C8B-B14F-4D97-AF65-F5344CB8AC3E}">
        <p14:creationId xmlns:p14="http://schemas.microsoft.com/office/powerpoint/2010/main" val="412527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A2173C-CE80-548C-B039-BB4430778D3D}"/>
              </a:ext>
            </a:extLst>
          </p:cNvPr>
          <p:cNvSpPr>
            <a:spLocks noGrp="1"/>
          </p:cNvSpPr>
          <p:nvPr>
            <p:ph type="title"/>
          </p:nvPr>
        </p:nvSpPr>
        <p:spPr/>
        <p:txBody>
          <a:bodyPr/>
          <a:lstStyle/>
          <a:p>
            <a:r>
              <a:rPr lang="nl-BE" dirty="0"/>
              <a:t>TRAININGEN</a:t>
            </a:r>
          </a:p>
        </p:txBody>
      </p:sp>
      <p:sp>
        <p:nvSpPr>
          <p:cNvPr id="3" name="Tijdelijke aanduiding voor inhoud 2">
            <a:extLst>
              <a:ext uri="{FF2B5EF4-FFF2-40B4-BE49-F238E27FC236}">
                <a16:creationId xmlns:a16="http://schemas.microsoft.com/office/drawing/2014/main" id="{E651361B-64F3-5746-87F3-ED7114D45FF4}"/>
              </a:ext>
            </a:extLst>
          </p:cNvPr>
          <p:cNvSpPr>
            <a:spLocks noGrp="1"/>
          </p:cNvSpPr>
          <p:nvPr>
            <p:ph idx="1"/>
          </p:nvPr>
        </p:nvSpPr>
        <p:spPr/>
        <p:txBody>
          <a:bodyPr>
            <a:normAutofit/>
          </a:bodyPr>
          <a:lstStyle/>
          <a:p>
            <a:pPr marL="514350" indent="-514350">
              <a:buAutoNum type="arabicPeriod"/>
            </a:pPr>
            <a:r>
              <a:rPr lang="nl-NL" dirty="0"/>
              <a:t>Trainingen en stages</a:t>
            </a:r>
          </a:p>
          <a:p>
            <a:pPr lvl="1">
              <a:buFont typeface="Wingdings" panose="05000000000000000000" pitchFamily="2" charset="2"/>
              <a:buChar char="Ø"/>
            </a:pPr>
            <a:r>
              <a:rPr lang="nl-NL" dirty="0"/>
              <a:t>De junioren trainen 2 x per week.</a:t>
            </a:r>
          </a:p>
          <a:p>
            <a:pPr lvl="1">
              <a:buFont typeface="Wingdings" panose="05000000000000000000" pitchFamily="2" charset="2"/>
              <a:buChar char="Ø"/>
            </a:pPr>
            <a:r>
              <a:rPr lang="nl-NL" dirty="0"/>
              <a:t>De duur van de training is 60 minuten (</a:t>
            </a:r>
            <a:r>
              <a:rPr lang="nl-NL" dirty="0" err="1"/>
              <a:t>Birdies</a:t>
            </a:r>
            <a:r>
              <a:rPr lang="nl-NL" dirty="0"/>
              <a:t>), 90 minuten (</a:t>
            </a:r>
            <a:r>
              <a:rPr lang="nl-NL" dirty="0" err="1"/>
              <a:t>Eagles</a:t>
            </a:r>
            <a:r>
              <a:rPr lang="nl-NL" dirty="0"/>
              <a:t>).</a:t>
            </a:r>
          </a:p>
          <a:p>
            <a:pPr lvl="1">
              <a:buFont typeface="Wingdings" panose="05000000000000000000" pitchFamily="2" charset="2"/>
              <a:buChar char="Ø"/>
            </a:pPr>
            <a:r>
              <a:rPr lang="nl-NL" dirty="0"/>
              <a:t>Stages worden 2x per jaar georganiseerd. </a:t>
            </a:r>
          </a:p>
          <a:p>
            <a:pPr lvl="1">
              <a:buFont typeface="Wingdings" panose="05000000000000000000" pitchFamily="2" charset="2"/>
              <a:buChar char="Ø"/>
            </a:pPr>
            <a:r>
              <a:rPr lang="nl-NL" dirty="0"/>
              <a:t>Paasvakantie en zomervakantie. </a:t>
            </a:r>
          </a:p>
          <a:p>
            <a:pPr lvl="2">
              <a:buFont typeface="Wingdings" panose="05000000000000000000" pitchFamily="2" charset="2"/>
              <a:buChar char="Ø"/>
            </a:pPr>
            <a:r>
              <a:rPr lang="nl-NL" dirty="0"/>
              <a:t>Trainingen gaan altijd door tenzij de accommodatie niet beschikbaar is, geen trainers beschikbaar en of weeromstandigheden het niet toelaten. </a:t>
            </a:r>
          </a:p>
          <a:p>
            <a:pPr marL="514350" indent="-514350">
              <a:buAutoNum type="arabicPeriod"/>
            </a:pPr>
            <a:r>
              <a:rPr lang="nl-NL" dirty="0"/>
              <a:t>Vakanties</a:t>
            </a:r>
          </a:p>
          <a:p>
            <a:pPr lvl="1">
              <a:buFont typeface="Wingdings" panose="05000000000000000000" pitchFamily="2" charset="2"/>
              <a:buChar char="Ø"/>
            </a:pPr>
            <a:r>
              <a:rPr lang="nl-NL" dirty="0"/>
              <a:t>De periode eind december t/m eind januari en in de zomervakantie met een stop van één maand zijn er geen trainingen (vakantieschema).</a:t>
            </a:r>
            <a:endParaRPr lang="nl-BE" dirty="0"/>
          </a:p>
          <a:p>
            <a:pPr>
              <a:buFont typeface="Wingdings" panose="05000000000000000000" pitchFamily="2" charset="2"/>
              <a:buChar char="Ø"/>
            </a:pPr>
            <a:endParaRPr lang="nl-NL" dirty="0"/>
          </a:p>
        </p:txBody>
      </p:sp>
    </p:spTree>
    <p:extLst>
      <p:ext uri="{BB962C8B-B14F-4D97-AF65-F5344CB8AC3E}">
        <p14:creationId xmlns:p14="http://schemas.microsoft.com/office/powerpoint/2010/main" val="138760896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467</Words>
  <Application>Microsoft Office PowerPoint</Application>
  <PresentationFormat>Breedbeeld</PresentationFormat>
  <Paragraphs>44</Paragraphs>
  <Slides>13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Calibri Light</vt:lpstr>
      <vt:lpstr>Wingdings</vt:lpstr>
      <vt:lpstr>Kantoorthema</vt:lpstr>
      <vt:lpstr>INFOSESSIE  Jeugd &amp; Ouders </vt:lpstr>
      <vt:lpstr>Wie is wie?</vt:lpstr>
      <vt:lpstr>API: AANSPREEKPERSOON INTEGRITEIT</vt:lpstr>
      <vt:lpstr>INDELING GROEPEN</vt:lpstr>
      <vt:lpstr>PROGRAMMA BIRDIES (I)</vt:lpstr>
      <vt:lpstr>PROGRAMMA BIRDIES (II)</vt:lpstr>
      <vt:lpstr>PROGRAMMA EAGLES (I) </vt:lpstr>
      <vt:lpstr>PROGRAMMA EAGLES (II) </vt:lpstr>
      <vt:lpstr>TRAININGEN</vt:lpstr>
      <vt:lpstr>Doorstroming van BIRDIE naar EAGLE</vt:lpstr>
      <vt:lpstr>PowerPoint-presentatie</vt:lpstr>
      <vt:lpstr>Fair Play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François De Ruysscher</dc:creator>
  <cp:lastModifiedBy>François De Ruysscher</cp:lastModifiedBy>
  <cp:revision>8</cp:revision>
  <dcterms:created xsi:type="dcterms:W3CDTF">2024-08-07T07:50:23Z</dcterms:created>
  <dcterms:modified xsi:type="dcterms:W3CDTF">2024-08-07T08:34:01Z</dcterms:modified>
</cp:coreProperties>
</file>